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6" r:id="rId2"/>
  </p:sldIdLst>
  <p:sldSz cx="32918400" cy="21945600"/>
  <p:notesSz cx="6858000" cy="9144000"/>
  <p:defaultTextStyle>
    <a:defPPr>
      <a:defRPr lang="en-US"/>
    </a:defPPr>
    <a:lvl1pPr marL="0" algn="l" defTabSz="1567510" rtl="0" eaLnBrk="1" latinLnBrk="0" hangingPunct="1">
      <a:defRPr sz="6200" kern="1200">
        <a:solidFill>
          <a:schemeClr val="tx1"/>
        </a:solidFill>
        <a:latin typeface="+mn-lt"/>
        <a:ea typeface="+mn-ea"/>
        <a:cs typeface="+mn-cs"/>
      </a:defRPr>
    </a:lvl1pPr>
    <a:lvl2pPr marL="1567510" algn="l" defTabSz="1567510" rtl="0" eaLnBrk="1" latinLnBrk="0" hangingPunct="1">
      <a:defRPr sz="6200" kern="1200">
        <a:solidFill>
          <a:schemeClr val="tx1"/>
        </a:solidFill>
        <a:latin typeface="+mn-lt"/>
        <a:ea typeface="+mn-ea"/>
        <a:cs typeface="+mn-cs"/>
      </a:defRPr>
    </a:lvl2pPr>
    <a:lvl3pPr marL="3135020" algn="l" defTabSz="1567510" rtl="0" eaLnBrk="1" latinLnBrk="0" hangingPunct="1">
      <a:defRPr sz="6200" kern="1200">
        <a:solidFill>
          <a:schemeClr val="tx1"/>
        </a:solidFill>
        <a:latin typeface="+mn-lt"/>
        <a:ea typeface="+mn-ea"/>
        <a:cs typeface="+mn-cs"/>
      </a:defRPr>
    </a:lvl3pPr>
    <a:lvl4pPr marL="4702531" algn="l" defTabSz="1567510" rtl="0" eaLnBrk="1" latinLnBrk="0" hangingPunct="1">
      <a:defRPr sz="6200" kern="1200">
        <a:solidFill>
          <a:schemeClr val="tx1"/>
        </a:solidFill>
        <a:latin typeface="+mn-lt"/>
        <a:ea typeface="+mn-ea"/>
        <a:cs typeface="+mn-cs"/>
      </a:defRPr>
    </a:lvl4pPr>
    <a:lvl5pPr marL="6270041" algn="l" defTabSz="1567510" rtl="0" eaLnBrk="1" latinLnBrk="0" hangingPunct="1">
      <a:defRPr sz="6200" kern="1200">
        <a:solidFill>
          <a:schemeClr val="tx1"/>
        </a:solidFill>
        <a:latin typeface="+mn-lt"/>
        <a:ea typeface="+mn-ea"/>
        <a:cs typeface="+mn-cs"/>
      </a:defRPr>
    </a:lvl5pPr>
    <a:lvl6pPr marL="7837551" algn="l" defTabSz="1567510" rtl="0" eaLnBrk="1" latinLnBrk="0" hangingPunct="1">
      <a:defRPr sz="6200" kern="1200">
        <a:solidFill>
          <a:schemeClr val="tx1"/>
        </a:solidFill>
        <a:latin typeface="+mn-lt"/>
        <a:ea typeface="+mn-ea"/>
        <a:cs typeface="+mn-cs"/>
      </a:defRPr>
    </a:lvl6pPr>
    <a:lvl7pPr marL="9405061" algn="l" defTabSz="1567510" rtl="0" eaLnBrk="1" latinLnBrk="0" hangingPunct="1">
      <a:defRPr sz="6200" kern="1200">
        <a:solidFill>
          <a:schemeClr val="tx1"/>
        </a:solidFill>
        <a:latin typeface="+mn-lt"/>
        <a:ea typeface="+mn-ea"/>
        <a:cs typeface="+mn-cs"/>
      </a:defRPr>
    </a:lvl7pPr>
    <a:lvl8pPr marL="10972571" algn="l" defTabSz="1567510" rtl="0" eaLnBrk="1" latinLnBrk="0" hangingPunct="1">
      <a:defRPr sz="6200" kern="1200">
        <a:solidFill>
          <a:schemeClr val="tx1"/>
        </a:solidFill>
        <a:latin typeface="+mn-lt"/>
        <a:ea typeface="+mn-ea"/>
        <a:cs typeface="+mn-cs"/>
      </a:defRPr>
    </a:lvl8pPr>
    <a:lvl9pPr marL="12540082" algn="l" defTabSz="1567510" rtl="0" eaLnBrk="1" latinLnBrk="0" hangingPunct="1">
      <a:defRPr sz="62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912">
          <p15:clr>
            <a:srgbClr val="A4A3A4"/>
          </p15:clr>
        </p15:guide>
        <p15:guide id="2" pos="1036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0002"/>
    <a:srgbClr val="E5DCDB"/>
    <a:srgbClr val="7E0E10"/>
    <a:srgbClr val="E8D4D3"/>
    <a:srgbClr val="E6D1D0"/>
    <a:srgbClr val="873031"/>
    <a:srgbClr val="F4EAE9"/>
    <a:srgbClr val="7D110C"/>
    <a:srgbClr val="B30839"/>
    <a:srgbClr val="961A32"/>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9098" autoAdjust="0"/>
    <p:restoredTop sz="96985" autoAdjust="0"/>
  </p:normalViewPr>
  <p:slideViewPr>
    <p:cSldViewPr snapToGrid="0" snapToObjects="1">
      <p:cViewPr>
        <p:scale>
          <a:sx n="50" d="100"/>
          <a:sy n="50" d="100"/>
        </p:scale>
        <p:origin x="2130" y="54"/>
      </p:cViewPr>
      <p:guideLst>
        <p:guide orient="horz" pos="6912"/>
        <p:guide pos="10368"/>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png>
</file>

<file path=ppt/media/image3.png>
</file>

<file path=ppt/media/image4.png>
</file>

<file path=ppt/media/image5.gif>
</file>

<file path=ppt/media/image6.gif>
</file>

<file path=ppt/media/image7.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150FDD1-E802-4B61-BB15-40BE78DAD272}" type="datetimeFigureOut">
              <a:rPr lang="en-US" smtClean="0"/>
              <a:t>5/4/2022</a:t>
            </a:fld>
            <a:endParaRPr lang="en-US" dirty="0"/>
          </a:p>
        </p:txBody>
      </p:sp>
      <p:sp>
        <p:nvSpPr>
          <p:cNvPr id="4" name="Slide Image Placeholder 3"/>
          <p:cNvSpPr>
            <a:spLocks noGrp="1" noRot="1" noChangeAspect="1"/>
          </p:cNvSpPr>
          <p:nvPr>
            <p:ph type="sldImg" idx="2"/>
          </p:nvPr>
        </p:nvSpPr>
        <p:spPr>
          <a:xfrm>
            <a:off x="857250" y="685800"/>
            <a:ext cx="51435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4384764-96E1-4D69-9597-D51E07D08E08}" type="slidenum">
              <a:rPr lang="en-US" smtClean="0"/>
              <a:t>‹#›</a:t>
            </a:fld>
            <a:endParaRPr lang="en-US" dirty="0"/>
          </a:p>
        </p:txBody>
      </p:sp>
    </p:spTree>
    <p:extLst>
      <p:ext uri="{BB962C8B-B14F-4D97-AF65-F5344CB8AC3E}">
        <p14:creationId xmlns:p14="http://schemas.microsoft.com/office/powerpoint/2010/main" val="16249178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4384764-96E1-4D69-9597-D51E07D08E08}" type="slidenum">
              <a:rPr lang="en-US" smtClean="0"/>
              <a:t>1</a:t>
            </a:fld>
            <a:endParaRPr lang="en-US" dirty="0"/>
          </a:p>
        </p:txBody>
      </p:sp>
    </p:spTree>
    <p:extLst>
      <p:ext uri="{BB962C8B-B14F-4D97-AF65-F5344CB8AC3E}">
        <p14:creationId xmlns:p14="http://schemas.microsoft.com/office/powerpoint/2010/main" val="10305016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68880" y="6817362"/>
            <a:ext cx="27980640" cy="4704080"/>
          </a:xfrm>
        </p:spPr>
        <p:txBody>
          <a:bodyPr/>
          <a:lstStyle/>
          <a:p>
            <a:r>
              <a:rPr lang="en-US"/>
              <a:t>Click to edit Master title style</a:t>
            </a:r>
          </a:p>
        </p:txBody>
      </p:sp>
      <p:sp>
        <p:nvSpPr>
          <p:cNvPr id="3" name="Subtitle 2"/>
          <p:cNvSpPr>
            <a:spLocks noGrp="1"/>
          </p:cNvSpPr>
          <p:nvPr>
            <p:ph type="subTitle" idx="1"/>
          </p:nvPr>
        </p:nvSpPr>
        <p:spPr>
          <a:xfrm>
            <a:off x="4937760" y="12435840"/>
            <a:ext cx="23042880" cy="5608320"/>
          </a:xfrm>
        </p:spPr>
        <p:txBody>
          <a:bodyPr/>
          <a:lstStyle>
            <a:lvl1pPr marL="0" indent="0" algn="ctr">
              <a:buNone/>
              <a:defRPr>
                <a:solidFill>
                  <a:schemeClr val="tx1">
                    <a:tint val="75000"/>
                  </a:schemeClr>
                </a:solidFill>
              </a:defRPr>
            </a:lvl1pPr>
            <a:lvl2pPr marL="1567510" indent="0" algn="ctr">
              <a:buNone/>
              <a:defRPr>
                <a:solidFill>
                  <a:schemeClr val="tx1">
                    <a:tint val="75000"/>
                  </a:schemeClr>
                </a:solidFill>
              </a:defRPr>
            </a:lvl2pPr>
            <a:lvl3pPr marL="3135020" indent="0" algn="ctr">
              <a:buNone/>
              <a:defRPr>
                <a:solidFill>
                  <a:schemeClr val="tx1">
                    <a:tint val="75000"/>
                  </a:schemeClr>
                </a:solidFill>
              </a:defRPr>
            </a:lvl3pPr>
            <a:lvl4pPr marL="4702531" indent="0" algn="ctr">
              <a:buNone/>
              <a:defRPr>
                <a:solidFill>
                  <a:schemeClr val="tx1">
                    <a:tint val="75000"/>
                  </a:schemeClr>
                </a:solidFill>
              </a:defRPr>
            </a:lvl4pPr>
            <a:lvl5pPr marL="6270041" indent="0" algn="ctr">
              <a:buNone/>
              <a:defRPr>
                <a:solidFill>
                  <a:schemeClr val="tx1">
                    <a:tint val="75000"/>
                  </a:schemeClr>
                </a:solidFill>
              </a:defRPr>
            </a:lvl5pPr>
            <a:lvl6pPr marL="7837551" indent="0" algn="ctr">
              <a:buNone/>
              <a:defRPr>
                <a:solidFill>
                  <a:schemeClr val="tx1">
                    <a:tint val="75000"/>
                  </a:schemeClr>
                </a:solidFill>
              </a:defRPr>
            </a:lvl6pPr>
            <a:lvl7pPr marL="9405061" indent="0" algn="ctr">
              <a:buNone/>
              <a:defRPr>
                <a:solidFill>
                  <a:schemeClr val="tx1">
                    <a:tint val="75000"/>
                  </a:schemeClr>
                </a:solidFill>
              </a:defRPr>
            </a:lvl7pPr>
            <a:lvl8pPr marL="10972571" indent="0" algn="ctr">
              <a:buNone/>
              <a:defRPr>
                <a:solidFill>
                  <a:schemeClr val="tx1">
                    <a:tint val="75000"/>
                  </a:schemeClr>
                </a:solidFill>
              </a:defRPr>
            </a:lvl8pPr>
            <a:lvl9pPr marL="1254008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E350CF23-4F62-8046-AF6A-DE4F04AD794B}" type="datetimeFigureOut">
              <a:rPr lang="en-US" smtClean="0"/>
              <a:t>5/4/2022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BC29C00-8D78-0648-BB41-8377B10D69F3}" type="slidenum">
              <a:rPr lang="en-US" smtClean="0"/>
              <a:t>‹#›</a:t>
            </a:fld>
            <a:endParaRPr lang="en-US" dirty="0"/>
          </a:p>
        </p:txBody>
      </p:sp>
    </p:spTree>
    <p:extLst>
      <p:ext uri="{BB962C8B-B14F-4D97-AF65-F5344CB8AC3E}">
        <p14:creationId xmlns:p14="http://schemas.microsoft.com/office/powerpoint/2010/main" val="41859621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350CF23-4F62-8046-AF6A-DE4F04AD794B}" type="datetimeFigureOut">
              <a:rPr lang="en-US" smtClean="0"/>
              <a:t>5/4/2022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BC29C00-8D78-0648-BB41-8377B10D69F3}" type="slidenum">
              <a:rPr lang="en-US" smtClean="0"/>
              <a:t>‹#›</a:t>
            </a:fld>
            <a:endParaRPr lang="en-US" dirty="0"/>
          </a:p>
        </p:txBody>
      </p:sp>
    </p:spTree>
    <p:extLst>
      <p:ext uri="{BB962C8B-B14F-4D97-AF65-F5344CB8AC3E}">
        <p14:creationId xmlns:p14="http://schemas.microsoft.com/office/powerpoint/2010/main" val="10077976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5919310" y="2814321"/>
            <a:ext cx="26660477" cy="5991860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5926459" y="2814321"/>
            <a:ext cx="79444213" cy="5991860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350CF23-4F62-8046-AF6A-DE4F04AD794B}" type="datetimeFigureOut">
              <a:rPr lang="en-US" smtClean="0"/>
              <a:t>5/4/2022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BC29C00-8D78-0648-BB41-8377B10D69F3}" type="slidenum">
              <a:rPr lang="en-US" smtClean="0"/>
              <a:t>‹#›</a:t>
            </a:fld>
            <a:endParaRPr lang="en-US" dirty="0"/>
          </a:p>
        </p:txBody>
      </p:sp>
    </p:spTree>
    <p:extLst>
      <p:ext uri="{BB962C8B-B14F-4D97-AF65-F5344CB8AC3E}">
        <p14:creationId xmlns:p14="http://schemas.microsoft.com/office/powerpoint/2010/main" val="17821886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350CF23-4F62-8046-AF6A-DE4F04AD794B}" type="datetimeFigureOut">
              <a:rPr lang="en-US" smtClean="0"/>
              <a:t>5/4/2022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BC29C00-8D78-0648-BB41-8377B10D69F3}" type="slidenum">
              <a:rPr lang="en-US" smtClean="0"/>
              <a:t>‹#›</a:t>
            </a:fld>
            <a:endParaRPr lang="en-US" dirty="0"/>
          </a:p>
        </p:txBody>
      </p:sp>
    </p:spTree>
    <p:extLst>
      <p:ext uri="{BB962C8B-B14F-4D97-AF65-F5344CB8AC3E}">
        <p14:creationId xmlns:p14="http://schemas.microsoft.com/office/powerpoint/2010/main" val="19208629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600327" y="14102082"/>
            <a:ext cx="27980640" cy="4358640"/>
          </a:xfrm>
        </p:spPr>
        <p:txBody>
          <a:bodyPr anchor="t"/>
          <a:lstStyle>
            <a:lvl1pPr algn="l">
              <a:defRPr sz="13700" b="1" cap="all"/>
            </a:lvl1pPr>
          </a:lstStyle>
          <a:p>
            <a:r>
              <a:rPr lang="en-US"/>
              <a:t>Click to edit Master title style</a:t>
            </a:r>
          </a:p>
        </p:txBody>
      </p:sp>
      <p:sp>
        <p:nvSpPr>
          <p:cNvPr id="3" name="Text Placeholder 2"/>
          <p:cNvSpPr>
            <a:spLocks noGrp="1"/>
          </p:cNvSpPr>
          <p:nvPr>
            <p:ph type="body" idx="1"/>
          </p:nvPr>
        </p:nvSpPr>
        <p:spPr>
          <a:xfrm>
            <a:off x="2600327" y="9301483"/>
            <a:ext cx="27980640" cy="4800598"/>
          </a:xfrm>
        </p:spPr>
        <p:txBody>
          <a:bodyPr anchor="b"/>
          <a:lstStyle>
            <a:lvl1pPr marL="0" indent="0">
              <a:buNone/>
              <a:defRPr sz="6900">
                <a:solidFill>
                  <a:schemeClr val="tx1">
                    <a:tint val="75000"/>
                  </a:schemeClr>
                </a:solidFill>
              </a:defRPr>
            </a:lvl1pPr>
            <a:lvl2pPr marL="1567510" indent="0">
              <a:buNone/>
              <a:defRPr sz="6200">
                <a:solidFill>
                  <a:schemeClr val="tx1">
                    <a:tint val="75000"/>
                  </a:schemeClr>
                </a:solidFill>
              </a:defRPr>
            </a:lvl2pPr>
            <a:lvl3pPr marL="3135020" indent="0">
              <a:buNone/>
              <a:defRPr sz="5500">
                <a:solidFill>
                  <a:schemeClr val="tx1">
                    <a:tint val="75000"/>
                  </a:schemeClr>
                </a:solidFill>
              </a:defRPr>
            </a:lvl3pPr>
            <a:lvl4pPr marL="4702531" indent="0">
              <a:buNone/>
              <a:defRPr sz="4800">
                <a:solidFill>
                  <a:schemeClr val="tx1">
                    <a:tint val="75000"/>
                  </a:schemeClr>
                </a:solidFill>
              </a:defRPr>
            </a:lvl4pPr>
            <a:lvl5pPr marL="6270041" indent="0">
              <a:buNone/>
              <a:defRPr sz="4800">
                <a:solidFill>
                  <a:schemeClr val="tx1">
                    <a:tint val="75000"/>
                  </a:schemeClr>
                </a:solidFill>
              </a:defRPr>
            </a:lvl5pPr>
            <a:lvl6pPr marL="7837551" indent="0">
              <a:buNone/>
              <a:defRPr sz="4800">
                <a:solidFill>
                  <a:schemeClr val="tx1">
                    <a:tint val="75000"/>
                  </a:schemeClr>
                </a:solidFill>
              </a:defRPr>
            </a:lvl6pPr>
            <a:lvl7pPr marL="9405061" indent="0">
              <a:buNone/>
              <a:defRPr sz="4800">
                <a:solidFill>
                  <a:schemeClr val="tx1">
                    <a:tint val="75000"/>
                  </a:schemeClr>
                </a:solidFill>
              </a:defRPr>
            </a:lvl7pPr>
            <a:lvl8pPr marL="10972571" indent="0">
              <a:buNone/>
              <a:defRPr sz="4800">
                <a:solidFill>
                  <a:schemeClr val="tx1">
                    <a:tint val="75000"/>
                  </a:schemeClr>
                </a:solidFill>
              </a:defRPr>
            </a:lvl8pPr>
            <a:lvl9pPr marL="12540082" indent="0">
              <a:buNone/>
              <a:defRPr sz="48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350CF23-4F62-8046-AF6A-DE4F04AD794B}" type="datetimeFigureOut">
              <a:rPr lang="en-US" smtClean="0"/>
              <a:t>5/4/2022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BC29C00-8D78-0648-BB41-8377B10D69F3}" type="slidenum">
              <a:rPr lang="en-US" smtClean="0"/>
              <a:t>‹#›</a:t>
            </a:fld>
            <a:endParaRPr lang="en-US" dirty="0"/>
          </a:p>
        </p:txBody>
      </p:sp>
    </p:spTree>
    <p:extLst>
      <p:ext uri="{BB962C8B-B14F-4D97-AF65-F5344CB8AC3E}">
        <p14:creationId xmlns:p14="http://schemas.microsoft.com/office/powerpoint/2010/main" val="3355239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5926457" y="16388081"/>
            <a:ext cx="53052343" cy="46344842"/>
          </a:xfrm>
        </p:spPr>
        <p:txBody>
          <a:bodyPr/>
          <a:lstStyle>
            <a:lvl1pPr>
              <a:defRPr sz="9600"/>
            </a:lvl1pPr>
            <a:lvl2pPr>
              <a:defRPr sz="8200"/>
            </a:lvl2pPr>
            <a:lvl3pPr>
              <a:defRPr sz="6900"/>
            </a:lvl3pPr>
            <a:lvl4pPr>
              <a:defRPr sz="6200"/>
            </a:lvl4pPr>
            <a:lvl5pPr>
              <a:defRPr sz="6200"/>
            </a:lvl5pPr>
            <a:lvl6pPr>
              <a:defRPr sz="6200"/>
            </a:lvl6pPr>
            <a:lvl7pPr>
              <a:defRPr sz="6200"/>
            </a:lvl7pPr>
            <a:lvl8pPr>
              <a:defRPr sz="6200"/>
            </a:lvl8pPr>
            <a:lvl9pPr>
              <a:defRPr sz="6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9527442" y="16388081"/>
            <a:ext cx="53052347" cy="46344842"/>
          </a:xfrm>
        </p:spPr>
        <p:txBody>
          <a:bodyPr/>
          <a:lstStyle>
            <a:lvl1pPr>
              <a:defRPr sz="9600"/>
            </a:lvl1pPr>
            <a:lvl2pPr>
              <a:defRPr sz="8200"/>
            </a:lvl2pPr>
            <a:lvl3pPr>
              <a:defRPr sz="6900"/>
            </a:lvl3pPr>
            <a:lvl4pPr>
              <a:defRPr sz="6200"/>
            </a:lvl4pPr>
            <a:lvl5pPr>
              <a:defRPr sz="6200"/>
            </a:lvl5pPr>
            <a:lvl6pPr>
              <a:defRPr sz="6200"/>
            </a:lvl6pPr>
            <a:lvl7pPr>
              <a:defRPr sz="6200"/>
            </a:lvl7pPr>
            <a:lvl8pPr>
              <a:defRPr sz="6200"/>
            </a:lvl8pPr>
            <a:lvl9pPr>
              <a:defRPr sz="6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350CF23-4F62-8046-AF6A-DE4F04AD794B}" type="datetimeFigureOut">
              <a:rPr lang="en-US" smtClean="0"/>
              <a:t>5/4/2022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BC29C00-8D78-0648-BB41-8377B10D69F3}" type="slidenum">
              <a:rPr lang="en-US" smtClean="0"/>
              <a:t>‹#›</a:t>
            </a:fld>
            <a:endParaRPr lang="en-US" dirty="0"/>
          </a:p>
        </p:txBody>
      </p:sp>
    </p:spTree>
    <p:extLst>
      <p:ext uri="{BB962C8B-B14F-4D97-AF65-F5344CB8AC3E}">
        <p14:creationId xmlns:p14="http://schemas.microsoft.com/office/powerpoint/2010/main" val="20577552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645920" y="878842"/>
            <a:ext cx="29626560" cy="36576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645920" y="4912362"/>
            <a:ext cx="14544677" cy="2047238"/>
          </a:xfrm>
        </p:spPr>
        <p:txBody>
          <a:bodyPr anchor="b"/>
          <a:lstStyle>
            <a:lvl1pPr marL="0" indent="0">
              <a:buNone/>
              <a:defRPr sz="8200" b="1"/>
            </a:lvl1pPr>
            <a:lvl2pPr marL="1567510" indent="0">
              <a:buNone/>
              <a:defRPr sz="6900" b="1"/>
            </a:lvl2pPr>
            <a:lvl3pPr marL="3135020" indent="0">
              <a:buNone/>
              <a:defRPr sz="6200" b="1"/>
            </a:lvl3pPr>
            <a:lvl4pPr marL="4702531" indent="0">
              <a:buNone/>
              <a:defRPr sz="5500" b="1"/>
            </a:lvl4pPr>
            <a:lvl5pPr marL="6270041" indent="0">
              <a:buNone/>
              <a:defRPr sz="5500" b="1"/>
            </a:lvl5pPr>
            <a:lvl6pPr marL="7837551" indent="0">
              <a:buNone/>
              <a:defRPr sz="5500" b="1"/>
            </a:lvl6pPr>
            <a:lvl7pPr marL="9405061" indent="0">
              <a:buNone/>
              <a:defRPr sz="5500" b="1"/>
            </a:lvl7pPr>
            <a:lvl8pPr marL="10972571" indent="0">
              <a:buNone/>
              <a:defRPr sz="5500" b="1"/>
            </a:lvl8pPr>
            <a:lvl9pPr marL="12540082" indent="0">
              <a:buNone/>
              <a:defRPr sz="5500" b="1"/>
            </a:lvl9pPr>
          </a:lstStyle>
          <a:p>
            <a:pPr lvl="0"/>
            <a:r>
              <a:rPr lang="en-US"/>
              <a:t>Click to edit Master text styles</a:t>
            </a:r>
          </a:p>
        </p:txBody>
      </p:sp>
      <p:sp>
        <p:nvSpPr>
          <p:cNvPr id="4" name="Content Placeholder 3"/>
          <p:cNvSpPr>
            <a:spLocks noGrp="1"/>
          </p:cNvSpPr>
          <p:nvPr>
            <p:ph sz="half" idx="2"/>
          </p:nvPr>
        </p:nvSpPr>
        <p:spPr>
          <a:xfrm>
            <a:off x="1645920" y="6959600"/>
            <a:ext cx="14544677" cy="12644122"/>
          </a:xfrm>
        </p:spPr>
        <p:txBody>
          <a:bodyPr/>
          <a:lstStyle>
            <a:lvl1pPr>
              <a:defRPr sz="8200"/>
            </a:lvl1pPr>
            <a:lvl2pPr>
              <a:defRPr sz="6900"/>
            </a:lvl2pPr>
            <a:lvl3pPr>
              <a:defRPr sz="6200"/>
            </a:lvl3pPr>
            <a:lvl4pPr>
              <a:defRPr sz="5500"/>
            </a:lvl4pPr>
            <a:lvl5pPr>
              <a:defRPr sz="5500"/>
            </a:lvl5pPr>
            <a:lvl6pPr>
              <a:defRPr sz="5500"/>
            </a:lvl6pPr>
            <a:lvl7pPr>
              <a:defRPr sz="5500"/>
            </a:lvl7pPr>
            <a:lvl8pPr>
              <a:defRPr sz="5500"/>
            </a:lvl8pPr>
            <a:lvl9pPr>
              <a:defRPr sz="5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6722092" y="4912362"/>
            <a:ext cx="14550390" cy="2047238"/>
          </a:xfrm>
        </p:spPr>
        <p:txBody>
          <a:bodyPr anchor="b"/>
          <a:lstStyle>
            <a:lvl1pPr marL="0" indent="0">
              <a:buNone/>
              <a:defRPr sz="8200" b="1"/>
            </a:lvl1pPr>
            <a:lvl2pPr marL="1567510" indent="0">
              <a:buNone/>
              <a:defRPr sz="6900" b="1"/>
            </a:lvl2pPr>
            <a:lvl3pPr marL="3135020" indent="0">
              <a:buNone/>
              <a:defRPr sz="6200" b="1"/>
            </a:lvl3pPr>
            <a:lvl4pPr marL="4702531" indent="0">
              <a:buNone/>
              <a:defRPr sz="5500" b="1"/>
            </a:lvl4pPr>
            <a:lvl5pPr marL="6270041" indent="0">
              <a:buNone/>
              <a:defRPr sz="5500" b="1"/>
            </a:lvl5pPr>
            <a:lvl6pPr marL="7837551" indent="0">
              <a:buNone/>
              <a:defRPr sz="5500" b="1"/>
            </a:lvl6pPr>
            <a:lvl7pPr marL="9405061" indent="0">
              <a:buNone/>
              <a:defRPr sz="5500" b="1"/>
            </a:lvl7pPr>
            <a:lvl8pPr marL="10972571" indent="0">
              <a:buNone/>
              <a:defRPr sz="5500" b="1"/>
            </a:lvl8pPr>
            <a:lvl9pPr marL="12540082" indent="0">
              <a:buNone/>
              <a:defRPr sz="5500" b="1"/>
            </a:lvl9pPr>
          </a:lstStyle>
          <a:p>
            <a:pPr lvl="0"/>
            <a:r>
              <a:rPr lang="en-US"/>
              <a:t>Click to edit Master text styles</a:t>
            </a:r>
          </a:p>
        </p:txBody>
      </p:sp>
      <p:sp>
        <p:nvSpPr>
          <p:cNvPr id="6" name="Content Placeholder 5"/>
          <p:cNvSpPr>
            <a:spLocks noGrp="1"/>
          </p:cNvSpPr>
          <p:nvPr>
            <p:ph sz="quarter" idx="4"/>
          </p:nvPr>
        </p:nvSpPr>
        <p:spPr>
          <a:xfrm>
            <a:off x="16722092" y="6959600"/>
            <a:ext cx="14550390" cy="12644122"/>
          </a:xfrm>
        </p:spPr>
        <p:txBody>
          <a:bodyPr/>
          <a:lstStyle>
            <a:lvl1pPr>
              <a:defRPr sz="8200"/>
            </a:lvl1pPr>
            <a:lvl2pPr>
              <a:defRPr sz="6900"/>
            </a:lvl2pPr>
            <a:lvl3pPr>
              <a:defRPr sz="6200"/>
            </a:lvl3pPr>
            <a:lvl4pPr>
              <a:defRPr sz="5500"/>
            </a:lvl4pPr>
            <a:lvl5pPr>
              <a:defRPr sz="5500"/>
            </a:lvl5pPr>
            <a:lvl6pPr>
              <a:defRPr sz="5500"/>
            </a:lvl6pPr>
            <a:lvl7pPr>
              <a:defRPr sz="5500"/>
            </a:lvl7pPr>
            <a:lvl8pPr>
              <a:defRPr sz="5500"/>
            </a:lvl8pPr>
            <a:lvl9pPr>
              <a:defRPr sz="5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350CF23-4F62-8046-AF6A-DE4F04AD794B}" type="datetimeFigureOut">
              <a:rPr lang="en-US" smtClean="0"/>
              <a:t>5/4/2022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9BC29C00-8D78-0648-BB41-8377B10D69F3}" type="slidenum">
              <a:rPr lang="en-US" smtClean="0"/>
              <a:t>‹#›</a:t>
            </a:fld>
            <a:endParaRPr lang="en-US" dirty="0"/>
          </a:p>
        </p:txBody>
      </p:sp>
    </p:spTree>
    <p:extLst>
      <p:ext uri="{BB962C8B-B14F-4D97-AF65-F5344CB8AC3E}">
        <p14:creationId xmlns:p14="http://schemas.microsoft.com/office/powerpoint/2010/main" val="2877304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350CF23-4F62-8046-AF6A-DE4F04AD794B}" type="datetimeFigureOut">
              <a:rPr lang="en-US" smtClean="0"/>
              <a:t>5/4/2022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9BC29C00-8D78-0648-BB41-8377B10D69F3}" type="slidenum">
              <a:rPr lang="en-US" smtClean="0"/>
              <a:t>‹#›</a:t>
            </a:fld>
            <a:endParaRPr lang="en-US" dirty="0"/>
          </a:p>
        </p:txBody>
      </p:sp>
    </p:spTree>
    <p:extLst>
      <p:ext uri="{BB962C8B-B14F-4D97-AF65-F5344CB8AC3E}">
        <p14:creationId xmlns:p14="http://schemas.microsoft.com/office/powerpoint/2010/main" val="7196067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350CF23-4F62-8046-AF6A-DE4F04AD794B}" type="datetimeFigureOut">
              <a:rPr lang="en-US" smtClean="0"/>
              <a:t>5/4/2022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9BC29C00-8D78-0648-BB41-8377B10D69F3}" type="slidenum">
              <a:rPr lang="en-US" smtClean="0"/>
              <a:t>‹#›</a:t>
            </a:fld>
            <a:endParaRPr lang="en-US" dirty="0"/>
          </a:p>
        </p:txBody>
      </p:sp>
    </p:spTree>
    <p:extLst>
      <p:ext uri="{BB962C8B-B14F-4D97-AF65-F5344CB8AC3E}">
        <p14:creationId xmlns:p14="http://schemas.microsoft.com/office/powerpoint/2010/main" val="38265356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45922" y="873760"/>
            <a:ext cx="10829927" cy="3718560"/>
          </a:xfrm>
        </p:spPr>
        <p:txBody>
          <a:bodyPr anchor="b"/>
          <a:lstStyle>
            <a:lvl1pPr algn="l">
              <a:defRPr sz="6900" b="1"/>
            </a:lvl1pPr>
          </a:lstStyle>
          <a:p>
            <a:r>
              <a:rPr lang="en-US"/>
              <a:t>Click to edit Master title style</a:t>
            </a:r>
          </a:p>
        </p:txBody>
      </p:sp>
      <p:sp>
        <p:nvSpPr>
          <p:cNvPr id="3" name="Content Placeholder 2"/>
          <p:cNvSpPr>
            <a:spLocks noGrp="1"/>
          </p:cNvSpPr>
          <p:nvPr>
            <p:ph idx="1"/>
          </p:nvPr>
        </p:nvSpPr>
        <p:spPr>
          <a:xfrm>
            <a:off x="12870180" y="873761"/>
            <a:ext cx="18402300" cy="18729962"/>
          </a:xfrm>
        </p:spPr>
        <p:txBody>
          <a:bodyPr/>
          <a:lstStyle>
            <a:lvl1pPr>
              <a:defRPr sz="11000"/>
            </a:lvl1pPr>
            <a:lvl2pPr>
              <a:defRPr sz="9600"/>
            </a:lvl2pPr>
            <a:lvl3pPr>
              <a:defRPr sz="8200"/>
            </a:lvl3pPr>
            <a:lvl4pPr>
              <a:defRPr sz="6900"/>
            </a:lvl4pPr>
            <a:lvl5pPr>
              <a:defRPr sz="6900"/>
            </a:lvl5pPr>
            <a:lvl6pPr>
              <a:defRPr sz="6900"/>
            </a:lvl6pPr>
            <a:lvl7pPr>
              <a:defRPr sz="6900"/>
            </a:lvl7pPr>
            <a:lvl8pPr>
              <a:defRPr sz="6900"/>
            </a:lvl8pPr>
            <a:lvl9pPr>
              <a:defRPr sz="6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645922" y="4592321"/>
            <a:ext cx="10829927" cy="15011402"/>
          </a:xfrm>
        </p:spPr>
        <p:txBody>
          <a:bodyPr/>
          <a:lstStyle>
            <a:lvl1pPr marL="0" indent="0">
              <a:buNone/>
              <a:defRPr sz="4800"/>
            </a:lvl1pPr>
            <a:lvl2pPr marL="1567510" indent="0">
              <a:buNone/>
              <a:defRPr sz="4100"/>
            </a:lvl2pPr>
            <a:lvl3pPr marL="3135020" indent="0">
              <a:buNone/>
              <a:defRPr sz="3400"/>
            </a:lvl3pPr>
            <a:lvl4pPr marL="4702531" indent="0">
              <a:buNone/>
              <a:defRPr sz="3100"/>
            </a:lvl4pPr>
            <a:lvl5pPr marL="6270041" indent="0">
              <a:buNone/>
              <a:defRPr sz="3100"/>
            </a:lvl5pPr>
            <a:lvl6pPr marL="7837551" indent="0">
              <a:buNone/>
              <a:defRPr sz="3100"/>
            </a:lvl6pPr>
            <a:lvl7pPr marL="9405061" indent="0">
              <a:buNone/>
              <a:defRPr sz="3100"/>
            </a:lvl7pPr>
            <a:lvl8pPr marL="10972571" indent="0">
              <a:buNone/>
              <a:defRPr sz="3100"/>
            </a:lvl8pPr>
            <a:lvl9pPr marL="12540082" indent="0">
              <a:buNone/>
              <a:defRPr sz="3100"/>
            </a:lvl9pPr>
          </a:lstStyle>
          <a:p>
            <a:pPr lvl="0"/>
            <a:r>
              <a:rPr lang="en-US"/>
              <a:t>Click to edit Master text styles</a:t>
            </a:r>
          </a:p>
        </p:txBody>
      </p:sp>
      <p:sp>
        <p:nvSpPr>
          <p:cNvPr id="5" name="Date Placeholder 4"/>
          <p:cNvSpPr>
            <a:spLocks noGrp="1"/>
          </p:cNvSpPr>
          <p:nvPr>
            <p:ph type="dt" sz="half" idx="10"/>
          </p:nvPr>
        </p:nvSpPr>
        <p:spPr/>
        <p:txBody>
          <a:bodyPr/>
          <a:lstStyle/>
          <a:p>
            <a:fld id="{E350CF23-4F62-8046-AF6A-DE4F04AD794B}" type="datetimeFigureOut">
              <a:rPr lang="en-US" smtClean="0"/>
              <a:t>5/4/2022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BC29C00-8D78-0648-BB41-8377B10D69F3}" type="slidenum">
              <a:rPr lang="en-US" smtClean="0"/>
              <a:t>‹#›</a:t>
            </a:fld>
            <a:endParaRPr lang="en-US" dirty="0"/>
          </a:p>
        </p:txBody>
      </p:sp>
    </p:spTree>
    <p:extLst>
      <p:ext uri="{BB962C8B-B14F-4D97-AF65-F5344CB8AC3E}">
        <p14:creationId xmlns:p14="http://schemas.microsoft.com/office/powerpoint/2010/main" val="12073016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452237" y="15361920"/>
            <a:ext cx="19751040" cy="1813562"/>
          </a:xfrm>
        </p:spPr>
        <p:txBody>
          <a:bodyPr anchor="b"/>
          <a:lstStyle>
            <a:lvl1pPr algn="l">
              <a:defRPr sz="6900" b="1"/>
            </a:lvl1pPr>
          </a:lstStyle>
          <a:p>
            <a:r>
              <a:rPr lang="en-US"/>
              <a:t>Click to edit Master title style</a:t>
            </a:r>
          </a:p>
        </p:txBody>
      </p:sp>
      <p:sp>
        <p:nvSpPr>
          <p:cNvPr id="3" name="Picture Placeholder 2"/>
          <p:cNvSpPr>
            <a:spLocks noGrp="1"/>
          </p:cNvSpPr>
          <p:nvPr>
            <p:ph type="pic" idx="1"/>
          </p:nvPr>
        </p:nvSpPr>
        <p:spPr>
          <a:xfrm>
            <a:off x="6452237" y="1960880"/>
            <a:ext cx="19751040" cy="13167360"/>
          </a:xfrm>
        </p:spPr>
        <p:txBody>
          <a:bodyPr/>
          <a:lstStyle>
            <a:lvl1pPr marL="0" indent="0">
              <a:buNone/>
              <a:defRPr sz="11000"/>
            </a:lvl1pPr>
            <a:lvl2pPr marL="1567510" indent="0">
              <a:buNone/>
              <a:defRPr sz="9600"/>
            </a:lvl2pPr>
            <a:lvl3pPr marL="3135020" indent="0">
              <a:buNone/>
              <a:defRPr sz="8200"/>
            </a:lvl3pPr>
            <a:lvl4pPr marL="4702531" indent="0">
              <a:buNone/>
              <a:defRPr sz="6900"/>
            </a:lvl4pPr>
            <a:lvl5pPr marL="6270041" indent="0">
              <a:buNone/>
              <a:defRPr sz="6900"/>
            </a:lvl5pPr>
            <a:lvl6pPr marL="7837551" indent="0">
              <a:buNone/>
              <a:defRPr sz="6900"/>
            </a:lvl6pPr>
            <a:lvl7pPr marL="9405061" indent="0">
              <a:buNone/>
              <a:defRPr sz="6900"/>
            </a:lvl7pPr>
            <a:lvl8pPr marL="10972571" indent="0">
              <a:buNone/>
              <a:defRPr sz="6900"/>
            </a:lvl8pPr>
            <a:lvl9pPr marL="12540082" indent="0">
              <a:buNone/>
              <a:defRPr sz="6900"/>
            </a:lvl9pPr>
          </a:lstStyle>
          <a:p>
            <a:endParaRPr lang="en-US" dirty="0"/>
          </a:p>
        </p:txBody>
      </p:sp>
      <p:sp>
        <p:nvSpPr>
          <p:cNvPr id="4" name="Text Placeholder 3"/>
          <p:cNvSpPr>
            <a:spLocks noGrp="1"/>
          </p:cNvSpPr>
          <p:nvPr>
            <p:ph type="body" sz="half" idx="2"/>
          </p:nvPr>
        </p:nvSpPr>
        <p:spPr>
          <a:xfrm>
            <a:off x="6452237" y="17175482"/>
            <a:ext cx="19751040" cy="2575558"/>
          </a:xfrm>
        </p:spPr>
        <p:txBody>
          <a:bodyPr/>
          <a:lstStyle>
            <a:lvl1pPr marL="0" indent="0">
              <a:buNone/>
              <a:defRPr sz="4800"/>
            </a:lvl1pPr>
            <a:lvl2pPr marL="1567510" indent="0">
              <a:buNone/>
              <a:defRPr sz="4100"/>
            </a:lvl2pPr>
            <a:lvl3pPr marL="3135020" indent="0">
              <a:buNone/>
              <a:defRPr sz="3400"/>
            </a:lvl3pPr>
            <a:lvl4pPr marL="4702531" indent="0">
              <a:buNone/>
              <a:defRPr sz="3100"/>
            </a:lvl4pPr>
            <a:lvl5pPr marL="6270041" indent="0">
              <a:buNone/>
              <a:defRPr sz="3100"/>
            </a:lvl5pPr>
            <a:lvl6pPr marL="7837551" indent="0">
              <a:buNone/>
              <a:defRPr sz="3100"/>
            </a:lvl6pPr>
            <a:lvl7pPr marL="9405061" indent="0">
              <a:buNone/>
              <a:defRPr sz="3100"/>
            </a:lvl7pPr>
            <a:lvl8pPr marL="10972571" indent="0">
              <a:buNone/>
              <a:defRPr sz="3100"/>
            </a:lvl8pPr>
            <a:lvl9pPr marL="12540082" indent="0">
              <a:buNone/>
              <a:defRPr sz="3100"/>
            </a:lvl9pPr>
          </a:lstStyle>
          <a:p>
            <a:pPr lvl="0"/>
            <a:r>
              <a:rPr lang="en-US"/>
              <a:t>Click to edit Master text styles</a:t>
            </a:r>
          </a:p>
        </p:txBody>
      </p:sp>
      <p:sp>
        <p:nvSpPr>
          <p:cNvPr id="5" name="Date Placeholder 4"/>
          <p:cNvSpPr>
            <a:spLocks noGrp="1"/>
          </p:cNvSpPr>
          <p:nvPr>
            <p:ph type="dt" sz="half" idx="10"/>
          </p:nvPr>
        </p:nvSpPr>
        <p:spPr/>
        <p:txBody>
          <a:bodyPr/>
          <a:lstStyle/>
          <a:p>
            <a:fld id="{E350CF23-4F62-8046-AF6A-DE4F04AD794B}" type="datetimeFigureOut">
              <a:rPr lang="en-US" smtClean="0"/>
              <a:t>5/4/2022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BC29C00-8D78-0648-BB41-8377B10D69F3}" type="slidenum">
              <a:rPr lang="en-US" smtClean="0"/>
              <a:t>‹#›</a:t>
            </a:fld>
            <a:endParaRPr lang="en-US" dirty="0"/>
          </a:p>
        </p:txBody>
      </p:sp>
    </p:spTree>
    <p:extLst>
      <p:ext uri="{BB962C8B-B14F-4D97-AF65-F5344CB8AC3E}">
        <p14:creationId xmlns:p14="http://schemas.microsoft.com/office/powerpoint/2010/main" val="42896987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45920" y="878842"/>
            <a:ext cx="29626560" cy="3657600"/>
          </a:xfrm>
          <a:prstGeom prst="rect">
            <a:avLst/>
          </a:prstGeom>
        </p:spPr>
        <p:txBody>
          <a:bodyPr vert="horz" lIns="313502" tIns="156751" rIns="313502" bIns="156751" rtlCol="0" anchor="ctr">
            <a:normAutofit/>
          </a:bodyPr>
          <a:lstStyle/>
          <a:p>
            <a:r>
              <a:rPr lang="en-US"/>
              <a:t>Click to edit Master title style</a:t>
            </a:r>
          </a:p>
        </p:txBody>
      </p:sp>
      <p:sp>
        <p:nvSpPr>
          <p:cNvPr id="3" name="Text Placeholder 2"/>
          <p:cNvSpPr>
            <a:spLocks noGrp="1"/>
          </p:cNvSpPr>
          <p:nvPr>
            <p:ph type="body" idx="1"/>
          </p:nvPr>
        </p:nvSpPr>
        <p:spPr>
          <a:xfrm>
            <a:off x="1645920" y="5120641"/>
            <a:ext cx="29626560" cy="14483082"/>
          </a:xfrm>
          <a:prstGeom prst="rect">
            <a:avLst/>
          </a:prstGeom>
        </p:spPr>
        <p:txBody>
          <a:bodyPr vert="horz" lIns="313502" tIns="156751" rIns="313502" bIns="156751"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645920" y="20340322"/>
            <a:ext cx="7680960" cy="1168400"/>
          </a:xfrm>
          <a:prstGeom prst="rect">
            <a:avLst/>
          </a:prstGeom>
        </p:spPr>
        <p:txBody>
          <a:bodyPr vert="horz" lIns="313502" tIns="156751" rIns="313502" bIns="156751" rtlCol="0" anchor="ctr"/>
          <a:lstStyle>
            <a:lvl1pPr algn="l">
              <a:defRPr sz="4100">
                <a:solidFill>
                  <a:schemeClr val="tx1">
                    <a:tint val="75000"/>
                  </a:schemeClr>
                </a:solidFill>
              </a:defRPr>
            </a:lvl1pPr>
          </a:lstStyle>
          <a:p>
            <a:fld id="{E350CF23-4F62-8046-AF6A-DE4F04AD794B}" type="datetimeFigureOut">
              <a:rPr lang="en-US" smtClean="0"/>
              <a:t>5/4/2022</a:t>
            </a:fld>
            <a:endParaRPr lang="en-US" dirty="0"/>
          </a:p>
        </p:txBody>
      </p:sp>
      <p:sp>
        <p:nvSpPr>
          <p:cNvPr id="5" name="Footer Placeholder 4"/>
          <p:cNvSpPr>
            <a:spLocks noGrp="1"/>
          </p:cNvSpPr>
          <p:nvPr>
            <p:ph type="ftr" sz="quarter" idx="3"/>
          </p:nvPr>
        </p:nvSpPr>
        <p:spPr>
          <a:xfrm>
            <a:off x="11247120" y="20340322"/>
            <a:ext cx="10424160" cy="1168400"/>
          </a:xfrm>
          <a:prstGeom prst="rect">
            <a:avLst/>
          </a:prstGeom>
        </p:spPr>
        <p:txBody>
          <a:bodyPr vert="horz" lIns="313502" tIns="156751" rIns="313502" bIns="156751" rtlCol="0" anchor="ctr"/>
          <a:lstStyle>
            <a:lvl1pPr algn="ctr">
              <a:defRPr sz="41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23591520" y="20340322"/>
            <a:ext cx="7680960" cy="1168400"/>
          </a:xfrm>
          <a:prstGeom prst="rect">
            <a:avLst/>
          </a:prstGeom>
        </p:spPr>
        <p:txBody>
          <a:bodyPr vert="horz" lIns="313502" tIns="156751" rIns="313502" bIns="156751" rtlCol="0" anchor="ctr"/>
          <a:lstStyle>
            <a:lvl1pPr algn="r">
              <a:defRPr sz="4100">
                <a:solidFill>
                  <a:schemeClr val="tx1">
                    <a:tint val="75000"/>
                  </a:schemeClr>
                </a:solidFill>
              </a:defRPr>
            </a:lvl1pPr>
          </a:lstStyle>
          <a:p>
            <a:fld id="{9BC29C00-8D78-0648-BB41-8377B10D69F3}" type="slidenum">
              <a:rPr lang="en-US" smtClean="0"/>
              <a:t>‹#›</a:t>
            </a:fld>
            <a:endParaRPr lang="en-US" dirty="0"/>
          </a:p>
        </p:txBody>
      </p:sp>
    </p:spTree>
    <p:extLst>
      <p:ext uri="{BB962C8B-B14F-4D97-AF65-F5344CB8AC3E}">
        <p14:creationId xmlns:p14="http://schemas.microsoft.com/office/powerpoint/2010/main" val="41376347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1567510" rtl="0" eaLnBrk="1" latinLnBrk="0" hangingPunct="1">
        <a:spcBef>
          <a:spcPct val="0"/>
        </a:spcBef>
        <a:buNone/>
        <a:defRPr sz="15100" kern="1200">
          <a:solidFill>
            <a:schemeClr val="tx1"/>
          </a:solidFill>
          <a:latin typeface="+mj-lt"/>
          <a:ea typeface="+mj-ea"/>
          <a:cs typeface="+mj-cs"/>
        </a:defRPr>
      </a:lvl1pPr>
    </p:titleStyle>
    <p:bodyStyle>
      <a:lvl1pPr marL="1175633" indent="-1175633" algn="l" defTabSz="1567510" rtl="0" eaLnBrk="1" latinLnBrk="0" hangingPunct="1">
        <a:spcBef>
          <a:spcPct val="20000"/>
        </a:spcBef>
        <a:buFont typeface="Arial"/>
        <a:buChar char="•"/>
        <a:defRPr sz="11000" kern="1200">
          <a:solidFill>
            <a:schemeClr val="tx1"/>
          </a:solidFill>
          <a:latin typeface="+mn-lt"/>
          <a:ea typeface="+mn-ea"/>
          <a:cs typeface="+mn-cs"/>
        </a:defRPr>
      </a:lvl1pPr>
      <a:lvl2pPr marL="2547204" indent="-979694" algn="l" defTabSz="1567510" rtl="0" eaLnBrk="1" latinLnBrk="0" hangingPunct="1">
        <a:spcBef>
          <a:spcPct val="20000"/>
        </a:spcBef>
        <a:buFont typeface="Arial"/>
        <a:buChar char="–"/>
        <a:defRPr sz="9600" kern="1200">
          <a:solidFill>
            <a:schemeClr val="tx1"/>
          </a:solidFill>
          <a:latin typeface="+mn-lt"/>
          <a:ea typeface="+mn-ea"/>
          <a:cs typeface="+mn-cs"/>
        </a:defRPr>
      </a:lvl2pPr>
      <a:lvl3pPr marL="3918776" indent="-783755" algn="l" defTabSz="1567510" rtl="0" eaLnBrk="1" latinLnBrk="0" hangingPunct="1">
        <a:spcBef>
          <a:spcPct val="20000"/>
        </a:spcBef>
        <a:buFont typeface="Arial"/>
        <a:buChar char="•"/>
        <a:defRPr sz="8200" kern="1200">
          <a:solidFill>
            <a:schemeClr val="tx1"/>
          </a:solidFill>
          <a:latin typeface="+mn-lt"/>
          <a:ea typeface="+mn-ea"/>
          <a:cs typeface="+mn-cs"/>
        </a:defRPr>
      </a:lvl3pPr>
      <a:lvl4pPr marL="5486286" indent="-783755" algn="l" defTabSz="1567510" rtl="0" eaLnBrk="1" latinLnBrk="0" hangingPunct="1">
        <a:spcBef>
          <a:spcPct val="20000"/>
        </a:spcBef>
        <a:buFont typeface="Arial"/>
        <a:buChar char="–"/>
        <a:defRPr sz="6900" kern="1200">
          <a:solidFill>
            <a:schemeClr val="tx1"/>
          </a:solidFill>
          <a:latin typeface="+mn-lt"/>
          <a:ea typeface="+mn-ea"/>
          <a:cs typeface="+mn-cs"/>
        </a:defRPr>
      </a:lvl4pPr>
      <a:lvl5pPr marL="7053796" indent="-783755" algn="l" defTabSz="1567510" rtl="0" eaLnBrk="1" latinLnBrk="0" hangingPunct="1">
        <a:spcBef>
          <a:spcPct val="20000"/>
        </a:spcBef>
        <a:buFont typeface="Arial"/>
        <a:buChar char="»"/>
        <a:defRPr sz="6900" kern="1200">
          <a:solidFill>
            <a:schemeClr val="tx1"/>
          </a:solidFill>
          <a:latin typeface="+mn-lt"/>
          <a:ea typeface="+mn-ea"/>
          <a:cs typeface="+mn-cs"/>
        </a:defRPr>
      </a:lvl5pPr>
      <a:lvl6pPr marL="8621306" indent="-783755" algn="l" defTabSz="1567510" rtl="0" eaLnBrk="1" latinLnBrk="0" hangingPunct="1">
        <a:spcBef>
          <a:spcPct val="20000"/>
        </a:spcBef>
        <a:buFont typeface="Arial"/>
        <a:buChar char="•"/>
        <a:defRPr sz="6900" kern="1200">
          <a:solidFill>
            <a:schemeClr val="tx1"/>
          </a:solidFill>
          <a:latin typeface="+mn-lt"/>
          <a:ea typeface="+mn-ea"/>
          <a:cs typeface="+mn-cs"/>
        </a:defRPr>
      </a:lvl6pPr>
      <a:lvl7pPr marL="10188816" indent="-783755" algn="l" defTabSz="1567510" rtl="0" eaLnBrk="1" latinLnBrk="0" hangingPunct="1">
        <a:spcBef>
          <a:spcPct val="20000"/>
        </a:spcBef>
        <a:buFont typeface="Arial"/>
        <a:buChar char="•"/>
        <a:defRPr sz="6900" kern="1200">
          <a:solidFill>
            <a:schemeClr val="tx1"/>
          </a:solidFill>
          <a:latin typeface="+mn-lt"/>
          <a:ea typeface="+mn-ea"/>
          <a:cs typeface="+mn-cs"/>
        </a:defRPr>
      </a:lvl7pPr>
      <a:lvl8pPr marL="11756327" indent="-783755" algn="l" defTabSz="1567510" rtl="0" eaLnBrk="1" latinLnBrk="0" hangingPunct="1">
        <a:spcBef>
          <a:spcPct val="20000"/>
        </a:spcBef>
        <a:buFont typeface="Arial"/>
        <a:buChar char="•"/>
        <a:defRPr sz="6900" kern="1200">
          <a:solidFill>
            <a:schemeClr val="tx1"/>
          </a:solidFill>
          <a:latin typeface="+mn-lt"/>
          <a:ea typeface="+mn-ea"/>
          <a:cs typeface="+mn-cs"/>
        </a:defRPr>
      </a:lvl8pPr>
      <a:lvl9pPr marL="13323837" indent="-783755" algn="l" defTabSz="1567510" rtl="0" eaLnBrk="1" latinLnBrk="0" hangingPunct="1">
        <a:spcBef>
          <a:spcPct val="20000"/>
        </a:spcBef>
        <a:buFont typeface="Arial"/>
        <a:buChar char="•"/>
        <a:defRPr sz="6900" kern="1200">
          <a:solidFill>
            <a:schemeClr val="tx1"/>
          </a:solidFill>
          <a:latin typeface="+mn-lt"/>
          <a:ea typeface="+mn-ea"/>
          <a:cs typeface="+mn-cs"/>
        </a:defRPr>
      </a:lvl9pPr>
    </p:bodyStyle>
    <p:otherStyle>
      <a:defPPr>
        <a:defRPr lang="en-US"/>
      </a:defPPr>
      <a:lvl1pPr marL="0" algn="l" defTabSz="1567510" rtl="0" eaLnBrk="1" latinLnBrk="0" hangingPunct="1">
        <a:defRPr sz="6200" kern="1200">
          <a:solidFill>
            <a:schemeClr val="tx1"/>
          </a:solidFill>
          <a:latin typeface="+mn-lt"/>
          <a:ea typeface="+mn-ea"/>
          <a:cs typeface="+mn-cs"/>
        </a:defRPr>
      </a:lvl1pPr>
      <a:lvl2pPr marL="1567510" algn="l" defTabSz="1567510" rtl="0" eaLnBrk="1" latinLnBrk="0" hangingPunct="1">
        <a:defRPr sz="6200" kern="1200">
          <a:solidFill>
            <a:schemeClr val="tx1"/>
          </a:solidFill>
          <a:latin typeface="+mn-lt"/>
          <a:ea typeface="+mn-ea"/>
          <a:cs typeface="+mn-cs"/>
        </a:defRPr>
      </a:lvl2pPr>
      <a:lvl3pPr marL="3135020" algn="l" defTabSz="1567510" rtl="0" eaLnBrk="1" latinLnBrk="0" hangingPunct="1">
        <a:defRPr sz="6200" kern="1200">
          <a:solidFill>
            <a:schemeClr val="tx1"/>
          </a:solidFill>
          <a:latin typeface="+mn-lt"/>
          <a:ea typeface="+mn-ea"/>
          <a:cs typeface="+mn-cs"/>
        </a:defRPr>
      </a:lvl3pPr>
      <a:lvl4pPr marL="4702531" algn="l" defTabSz="1567510" rtl="0" eaLnBrk="1" latinLnBrk="0" hangingPunct="1">
        <a:defRPr sz="6200" kern="1200">
          <a:solidFill>
            <a:schemeClr val="tx1"/>
          </a:solidFill>
          <a:latin typeface="+mn-lt"/>
          <a:ea typeface="+mn-ea"/>
          <a:cs typeface="+mn-cs"/>
        </a:defRPr>
      </a:lvl4pPr>
      <a:lvl5pPr marL="6270041" algn="l" defTabSz="1567510" rtl="0" eaLnBrk="1" latinLnBrk="0" hangingPunct="1">
        <a:defRPr sz="6200" kern="1200">
          <a:solidFill>
            <a:schemeClr val="tx1"/>
          </a:solidFill>
          <a:latin typeface="+mn-lt"/>
          <a:ea typeface="+mn-ea"/>
          <a:cs typeface="+mn-cs"/>
        </a:defRPr>
      </a:lvl5pPr>
      <a:lvl6pPr marL="7837551" algn="l" defTabSz="1567510" rtl="0" eaLnBrk="1" latinLnBrk="0" hangingPunct="1">
        <a:defRPr sz="6200" kern="1200">
          <a:solidFill>
            <a:schemeClr val="tx1"/>
          </a:solidFill>
          <a:latin typeface="+mn-lt"/>
          <a:ea typeface="+mn-ea"/>
          <a:cs typeface="+mn-cs"/>
        </a:defRPr>
      </a:lvl6pPr>
      <a:lvl7pPr marL="9405061" algn="l" defTabSz="1567510" rtl="0" eaLnBrk="1" latinLnBrk="0" hangingPunct="1">
        <a:defRPr sz="6200" kern="1200">
          <a:solidFill>
            <a:schemeClr val="tx1"/>
          </a:solidFill>
          <a:latin typeface="+mn-lt"/>
          <a:ea typeface="+mn-ea"/>
          <a:cs typeface="+mn-cs"/>
        </a:defRPr>
      </a:lvl7pPr>
      <a:lvl8pPr marL="10972571" algn="l" defTabSz="1567510" rtl="0" eaLnBrk="1" latinLnBrk="0" hangingPunct="1">
        <a:defRPr sz="6200" kern="1200">
          <a:solidFill>
            <a:schemeClr val="tx1"/>
          </a:solidFill>
          <a:latin typeface="+mn-lt"/>
          <a:ea typeface="+mn-ea"/>
          <a:cs typeface="+mn-cs"/>
        </a:defRPr>
      </a:lvl8pPr>
      <a:lvl9pPr marL="12540082" algn="l" defTabSz="1567510" rtl="0" eaLnBrk="1" latinLnBrk="0" hangingPunct="1">
        <a:defRPr sz="6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gif"/><Relationship Id="rId3" Type="http://schemas.openxmlformats.org/officeDocument/2006/relationships/image" Target="../media/image1.png"/><Relationship Id="rId7" Type="http://schemas.openxmlformats.org/officeDocument/2006/relationships/image" Target="../media/image5.gif"/><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7.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p:cNvSpPr/>
          <p:nvPr/>
        </p:nvSpPr>
        <p:spPr>
          <a:xfrm>
            <a:off x="-19050" y="0"/>
            <a:ext cx="32918400" cy="21945600"/>
          </a:xfrm>
          <a:prstGeom prst="rect">
            <a:avLst/>
          </a:prstGeom>
          <a:noFill/>
          <a:ln w="127000" cap="sq" cmpd="sng">
            <a:solidFill>
              <a:schemeClr val="tx1"/>
            </a:solid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noFill/>
            </a:endParaRPr>
          </a:p>
        </p:txBody>
      </p:sp>
      <p:sp>
        <p:nvSpPr>
          <p:cNvPr id="24" name="TextBox 23"/>
          <p:cNvSpPr txBox="1"/>
          <p:nvPr/>
        </p:nvSpPr>
        <p:spPr>
          <a:xfrm>
            <a:off x="2933046" y="213085"/>
            <a:ext cx="27052305" cy="954107"/>
          </a:xfrm>
          <a:prstGeom prst="rect">
            <a:avLst/>
          </a:prstGeom>
          <a:noFill/>
        </p:spPr>
        <p:txBody>
          <a:bodyPr wrap="square" rtlCol="0">
            <a:spAutoFit/>
          </a:bodyPr>
          <a:lstStyle/>
          <a:p>
            <a:pPr algn="ctr"/>
            <a:r>
              <a:rPr lang="en-US" sz="5600" dirty="0">
                <a:latin typeface="Times New Roman" panose="02020603050405020304" pitchFamily="18" charset="0"/>
                <a:cs typeface="Times New Roman" panose="02020603050405020304" pitchFamily="18" charset="0"/>
              </a:rPr>
              <a:t>Computer Vision Approach to Football Player Mapping</a:t>
            </a:r>
          </a:p>
        </p:txBody>
      </p:sp>
      <p:cxnSp>
        <p:nvCxnSpPr>
          <p:cNvPr id="28" name="Straight Connector 27"/>
          <p:cNvCxnSpPr/>
          <p:nvPr/>
        </p:nvCxnSpPr>
        <p:spPr>
          <a:xfrm>
            <a:off x="0" y="2609341"/>
            <a:ext cx="32918400" cy="0"/>
          </a:xfrm>
          <a:prstGeom prst="line">
            <a:avLst/>
          </a:prstGeom>
          <a:ln w="127000">
            <a:solidFill>
              <a:schemeClr val="tx1"/>
            </a:solidFill>
          </a:ln>
        </p:spPr>
        <p:style>
          <a:lnRef idx="2">
            <a:schemeClr val="accent1"/>
          </a:lnRef>
          <a:fillRef idx="0">
            <a:schemeClr val="accent1"/>
          </a:fillRef>
          <a:effectRef idx="1">
            <a:schemeClr val="accent1"/>
          </a:effectRef>
          <a:fontRef idx="minor">
            <a:schemeClr val="tx1"/>
          </a:fontRef>
        </p:style>
      </p:cxnSp>
      <p:sp>
        <p:nvSpPr>
          <p:cNvPr id="44" name="TextBox 43"/>
          <p:cNvSpPr txBox="1"/>
          <p:nvPr/>
        </p:nvSpPr>
        <p:spPr>
          <a:xfrm>
            <a:off x="4916131" y="1652782"/>
            <a:ext cx="23086137" cy="646331"/>
          </a:xfrm>
          <a:prstGeom prst="rect">
            <a:avLst/>
          </a:prstGeom>
          <a:noFill/>
        </p:spPr>
        <p:txBody>
          <a:bodyPr wrap="square" rtlCol="0">
            <a:spAutoFit/>
          </a:bodyPr>
          <a:lstStyle/>
          <a:p>
            <a:pPr algn="ctr"/>
            <a:r>
              <a:rPr lang="en-US" sz="3600" b="1" dirty="0">
                <a:latin typeface="Times New Roman" panose="02020603050405020304" pitchFamily="18" charset="0"/>
                <a:cs typeface="Times New Roman" panose="02020603050405020304" pitchFamily="18" charset="0"/>
              </a:rPr>
              <a:t>Bryant Cornwell, Seth Mize, Lucas Franz, </a:t>
            </a:r>
            <a:r>
              <a:rPr lang="en-US" sz="3600" dirty="0" err="1">
                <a:latin typeface="Times New Roman" panose="02020603050405020304" pitchFamily="18" charset="0"/>
                <a:cs typeface="Times New Roman" panose="02020603050405020304" pitchFamily="18" charset="0"/>
              </a:rPr>
              <a:t>Luddy</a:t>
            </a:r>
            <a:r>
              <a:rPr lang="en-US" sz="3600" dirty="0">
                <a:latin typeface="Times New Roman" panose="02020603050405020304" pitchFamily="18" charset="0"/>
                <a:cs typeface="Times New Roman" panose="02020603050405020304" pitchFamily="18" charset="0"/>
              </a:rPr>
              <a:t> School of Informatics, Computing, and Engineering, Indiana University</a:t>
            </a:r>
          </a:p>
        </p:txBody>
      </p:sp>
      <p:sp>
        <p:nvSpPr>
          <p:cNvPr id="2" name="TextBox 1"/>
          <p:cNvSpPr txBox="1"/>
          <p:nvPr/>
        </p:nvSpPr>
        <p:spPr>
          <a:xfrm>
            <a:off x="37434" y="2673725"/>
            <a:ext cx="10816139" cy="707886"/>
          </a:xfrm>
          <a:prstGeom prst="rect">
            <a:avLst/>
          </a:prstGeom>
          <a:solidFill>
            <a:srgbClr val="990002"/>
          </a:solidFill>
          <a:ln>
            <a:solidFill>
              <a:srgbClr val="990002"/>
            </a:solidFill>
          </a:ln>
        </p:spPr>
        <p:txBody>
          <a:bodyPr wrap="square" rtlCol="0" anchor="t">
            <a:spAutoFit/>
          </a:bodyPr>
          <a:lstStyle/>
          <a:p>
            <a:pPr algn="ctr"/>
            <a:r>
              <a:rPr lang="en-US" sz="4000" dirty="0">
                <a:solidFill>
                  <a:schemeClr val="bg1"/>
                </a:solidFill>
                <a:latin typeface="Times New Roman" panose="02020603050405020304" pitchFamily="18" charset="0"/>
                <a:cs typeface="Times New Roman" panose="02020603050405020304" pitchFamily="18" charset="0"/>
              </a:rPr>
              <a:t>Abstract</a:t>
            </a:r>
          </a:p>
        </p:txBody>
      </p:sp>
      <p:sp>
        <p:nvSpPr>
          <p:cNvPr id="36" name="TextBox 35"/>
          <p:cNvSpPr txBox="1"/>
          <p:nvPr/>
        </p:nvSpPr>
        <p:spPr>
          <a:xfrm>
            <a:off x="46957" y="11628658"/>
            <a:ext cx="10787567" cy="707886"/>
          </a:xfrm>
          <a:prstGeom prst="rect">
            <a:avLst/>
          </a:prstGeom>
          <a:solidFill>
            <a:srgbClr val="990002"/>
          </a:solidFill>
        </p:spPr>
        <p:txBody>
          <a:bodyPr wrap="square" rtlCol="0">
            <a:spAutoFit/>
          </a:bodyPr>
          <a:lstStyle/>
          <a:p>
            <a:pPr algn="ctr"/>
            <a:r>
              <a:rPr lang="en-US" sz="4000" dirty="0">
                <a:solidFill>
                  <a:schemeClr val="bg1"/>
                </a:solidFill>
                <a:latin typeface="Times New Roman" panose="02020603050405020304" pitchFamily="18" charset="0"/>
                <a:cs typeface="Times New Roman" panose="02020603050405020304" pitchFamily="18" charset="0"/>
              </a:rPr>
              <a:t>Background</a:t>
            </a:r>
          </a:p>
        </p:txBody>
      </p:sp>
      <p:sp>
        <p:nvSpPr>
          <p:cNvPr id="39" name="TextBox 38"/>
          <p:cNvSpPr txBox="1"/>
          <p:nvPr/>
        </p:nvSpPr>
        <p:spPr>
          <a:xfrm>
            <a:off x="10853574" y="2679208"/>
            <a:ext cx="10853574" cy="707886"/>
          </a:xfrm>
          <a:prstGeom prst="rect">
            <a:avLst/>
          </a:prstGeom>
          <a:solidFill>
            <a:srgbClr val="990002"/>
          </a:solidFill>
        </p:spPr>
        <p:txBody>
          <a:bodyPr wrap="square" rtlCol="0" anchor="t">
            <a:spAutoFit/>
          </a:bodyPr>
          <a:lstStyle/>
          <a:p>
            <a:pPr algn="ctr"/>
            <a:r>
              <a:rPr lang="en-US" sz="4000" dirty="0">
                <a:solidFill>
                  <a:schemeClr val="bg1"/>
                </a:solidFill>
                <a:latin typeface="Times New Roman" panose="02020603050405020304" pitchFamily="18" charset="0"/>
                <a:cs typeface="Times New Roman" panose="02020603050405020304" pitchFamily="18" charset="0"/>
              </a:rPr>
              <a:t>Methods</a:t>
            </a:r>
          </a:p>
        </p:txBody>
      </p:sp>
      <p:cxnSp>
        <p:nvCxnSpPr>
          <p:cNvPr id="3" name="Straight Connector 2"/>
          <p:cNvCxnSpPr/>
          <p:nvPr/>
        </p:nvCxnSpPr>
        <p:spPr>
          <a:xfrm>
            <a:off x="10853574" y="2552191"/>
            <a:ext cx="0" cy="19336259"/>
          </a:xfrm>
          <a:prstGeom prst="line">
            <a:avLst/>
          </a:prstGeom>
          <a:ln w="127000" cmpd="sng">
            <a:solidFill>
              <a:schemeClr val="tx1"/>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p:nvCxnSpPr>
        <p:spPr>
          <a:xfrm>
            <a:off x="21707148" y="2550714"/>
            <a:ext cx="0" cy="19336259"/>
          </a:xfrm>
          <a:prstGeom prst="line">
            <a:avLst/>
          </a:prstGeom>
          <a:ln w="127000" cmpd="sng">
            <a:solidFill>
              <a:schemeClr val="tx1"/>
            </a:solidFill>
            <a:prstDash val="solid"/>
          </a:ln>
          <a:effectLst/>
        </p:spPr>
        <p:style>
          <a:lnRef idx="2">
            <a:schemeClr val="accent1"/>
          </a:lnRef>
          <a:fillRef idx="0">
            <a:schemeClr val="accent1"/>
          </a:fillRef>
          <a:effectRef idx="1">
            <a:schemeClr val="accent1"/>
          </a:effectRef>
          <a:fontRef idx="minor">
            <a:schemeClr val="tx1"/>
          </a:fontRef>
        </p:style>
      </p:cxnSp>
      <p:sp>
        <p:nvSpPr>
          <p:cNvPr id="46" name="TextBox 45"/>
          <p:cNvSpPr txBox="1"/>
          <p:nvPr/>
        </p:nvSpPr>
        <p:spPr>
          <a:xfrm>
            <a:off x="21774471" y="2674031"/>
            <a:ext cx="11072388" cy="707886"/>
          </a:xfrm>
          <a:prstGeom prst="rect">
            <a:avLst/>
          </a:prstGeom>
          <a:solidFill>
            <a:srgbClr val="990002"/>
          </a:solidFill>
        </p:spPr>
        <p:txBody>
          <a:bodyPr wrap="square" rtlCol="0">
            <a:spAutoFit/>
          </a:bodyPr>
          <a:lstStyle/>
          <a:p>
            <a:pPr algn="ctr"/>
            <a:r>
              <a:rPr lang="en-US" sz="4000" dirty="0">
                <a:solidFill>
                  <a:schemeClr val="bg1"/>
                </a:solidFill>
                <a:latin typeface="Times New Roman" panose="02020603050405020304" pitchFamily="18" charset="0"/>
                <a:cs typeface="Times New Roman" panose="02020603050405020304" pitchFamily="18" charset="0"/>
              </a:rPr>
              <a:t>Results</a:t>
            </a:r>
          </a:p>
        </p:txBody>
      </p:sp>
      <p:sp>
        <p:nvSpPr>
          <p:cNvPr id="53" name="TextBox 52"/>
          <p:cNvSpPr txBox="1"/>
          <p:nvPr/>
        </p:nvSpPr>
        <p:spPr>
          <a:xfrm>
            <a:off x="21769813" y="15194646"/>
            <a:ext cx="11072388" cy="707886"/>
          </a:xfrm>
          <a:prstGeom prst="rect">
            <a:avLst/>
          </a:prstGeom>
          <a:solidFill>
            <a:srgbClr val="990002"/>
          </a:solidFill>
        </p:spPr>
        <p:txBody>
          <a:bodyPr wrap="square" rtlCol="0">
            <a:spAutoFit/>
          </a:bodyPr>
          <a:lstStyle/>
          <a:p>
            <a:pPr algn="ctr"/>
            <a:r>
              <a:rPr lang="en-US" sz="4000" dirty="0">
                <a:solidFill>
                  <a:schemeClr val="bg1"/>
                </a:solidFill>
                <a:latin typeface="Times New Roman" panose="02020603050405020304" pitchFamily="18" charset="0"/>
                <a:cs typeface="Times New Roman" panose="02020603050405020304" pitchFamily="18" charset="0"/>
              </a:rPr>
              <a:t>Conclusion</a:t>
            </a:r>
          </a:p>
        </p:txBody>
      </p:sp>
      <p:pic>
        <p:nvPicPr>
          <p:cNvPr id="47" name="Picture 46">
            <a:extLst>
              <a:ext uri="{FF2B5EF4-FFF2-40B4-BE49-F238E27FC236}">
                <a16:creationId xmlns:a16="http://schemas.microsoft.com/office/drawing/2014/main" id="{FCF4C08C-A685-DAA7-09DD-7F6BE42AA879}"/>
              </a:ext>
            </a:extLst>
          </p:cNvPr>
          <p:cNvPicPr>
            <a:picLocks noChangeAspect="1"/>
          </p:cNvPicPr>
          <p:nvPr/>
        </p:nvPicPr>
        <p:blipFill rotWithShape="1">
          <a:blip r:embed="rId3">
            <a:extLst>
              <a:ext uri="{28A0092B-C50C-407E-A947-70E740481C1C}">
                <a14:useLocalDpi xmlns:a14="http://schemas.microsoft.com/office/drawing/2010/main" val="0"/>
              </a:ext>
            </a:extLst>
          </a:blip>
          <a:srcRect r="81449"/>
          <a:stretch/>
        </p:blipFill>
        <p:spPr>
          <a:xfrm>
            <a:off x="37434" y="61551"/>
            <a:ext cx="2474406" cy="2489163"/>
          </a:xfrm>
          <a:prstGeom prst="rect">
            <a:avLst/>
          </a:prstGeom>
        </p:spPr>
      </p:pic>
      <p:sp>
        <p:nvSpPr>
          <p:cNvPr id="13" name="TextBox 12">
            <a:extLst>
              <a:ext uri="{FF2B5EF4-FFF2-40B4-BE49-F238E27FC236}">
                <a16:creationId xmlns:a16="http://schemas.microsoft.com/office/drawing/2014/main" id="{D0CF2659-3F8B-FFF1-84A1-59ED15A954CC}"/>
              </a:ext>
            </a:extLst>
          </p:cNvPr>
          <p:cNvSpPr txBox="1"/>
          <p:nvPr/>
        </p:nvSpPr>
        <p:spPr>
          <a:xfrm>
            <a:off x="11044989" y="3957387"/>
            <a:ext cx="10467473" cy="17389376"/>
          </a:xfrm>
          <a:prstGeom prst="rect">
            <a:avLst/>
          </a:prstGeom>
          <a:noFill/>
        </p:spPr>
        <p:txBody>
          <a:bodyPr wrap="square" rtlCol="0">
            <a:spAutoFit/>
          </a:bodyPr>
          <a:lstStyle/>
          <a:p>
            <a:pPr marL="571500"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Source Feature Point Detection</a:t>
            </a:r>
          </a:p>
          <a:p>
            <a:pPr marL="2139010" lvl="1"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Filter Hue channel</a:t>
            </a:r>
          </a:p>
          <a:p>
            <a:pPr marL="2139010" lvl="1"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Apply grayscale thresholding</a:t>
            </a:r>
          </a:p>
          <a:p>
            <a:pPr marL="2139010" lvl="1"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Apply Hough Transformation</a:t>
            </a:r>
          </a:p>
          <a:p>
            <a:pPr marL="2139010" lvl="1"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Solve for the valid intersections</a:t>
            </a:r>
          </a:p>
          <a:p>
            <a:pPr lvl="1"/>
            <a:endParaRPr lang="en-US" sz="3200" dirty="0">
              <a:latin typeface="Times New Roman" panose="02020603050405020304" pitchFamily="18" charset="0"/>
              <a:cs typeface="Times New Roman" panose="02020603050405020304" pitchFamily="18" charset="0"/>
            </a:endParaRPr>
          </a:p>
          <a:p>
            <a:pPr lvl="1"/>
            <a:endParaRPr lang="en-US" sz="3200" dirty="0">
              <a:latin typeface="Times New Roman" panose="02020603050405020304" pitchFamily="18" charset="0"/>
              <a:cs typeface="Times New Roman" panose="02020603050405020304" pitchFamily="18" charset="0"/>
            </a:endParaRPr>
          </a:p>
          <a:p>
            <a:pPr lvl="1"/>
            <a:endParaRPr lang="en-US" sz="3200" dirty="0">
              <a:latin typeface="Times New Roman" panose="02020603050405020304" pitchFamily="18" charset="0"/>
              <a:cs typeface="Times New Roman" panose="02020603050405020304" pitchFamily="18" charset="0"/>
            </a:endParaRPr>
          </a:p>
          <a:p>
            <a:pPr lvl="1"/>
            <a:endParaRPr lang="en-US" sz="3200" dirty="0">
              <a:latin typeface="Times New Roman" panose="02020603050405020304" pitchFamily="18" charset="0"/>
              <a:cs typeface="Times New Roman" panose="02020603050405020304" pitchFamily="18" charset="0"/>
            </a:endParaRPr>
          </a:p>
          <a:p>
            <a:pPr lvl="1"/>
            <a:endParaRPr lang="en-US" sz="3200" dirty="0">
              <a:latin typeface="Times New Roman" panose="02020603050405020304" pitchFamily="18" charset="0"/>
              <a:cs typeface="Times New Roman" panose="02020603050405020304" pitchFamily="18" charset="0"/>
            </a:endParaRPr>
          </a:p>
          <a:p>
            <a:pPr marL="571500"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Solve Projection Matrix</a:t>
            </a:r>
          </a:p>
          <a:p>
            <a:pPr marL="2139010" lvl="1"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Select 4 feature points</a:t>
            </a:r>
          </a:p>
          <a:p>
            <a:pPr marL="2139010" lvl="1"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Test destination combinations</a:t>
            </a:r>
          </a:p>
          <a:p>
            <a:pPr marL="2139010" lvl="1"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Vote based on inverse projection</a:t>
            </a:r>
          </a:p>
          <a:p>
            <a:pPr marL="2139010" lvl="1" indent="-571500">
              <a:buFont typeface="Arial" panose="020B0604020202020204" pitchFamily="34" charset="0"/>
              <a:buChar char="•"/>
            </a:pPr>
            <a:endParaRPr lang="en-US" sz="3200" dirty="0">
              <a:latin typeface="Times New Roman" panose="02020603050405020304" pitchFamily="18" charset="0"/>
              <a:cs typeface="Times New Roman" panose="02020603050405020304" pitchFamily="18" charset="0"/>
            </a:endParaRPr>
          </a:p>
          <a:p>
            <a:pPr marL="2139010" lvl="1" indent="-571500">
              <a:buFont typeface="Arial" panose="020B0604020202020204" pitchFamily="34" charset="0"/>
              <a:buChar char="•"/>
            </a:pPr>
            <a:endParaRPr lang="en-US" sz="3200" dirty="0">
              <a:latin typeface="Times New Roman" panose="02020603050405020304" pitchFamily="18" charset="0"/>
              <a:cs typeface="Times New Roman" panose="02020603050405020304" pitchFamily="18" charset="0"/>
            </a:endParaRPr>
          </a:p>
          <a:p>
            <a:pPr marL="2139010" lvl="1" indent="-571500">
              <a:buFont typeface="Arial" panose="020B0604020202020204" pitchFamily="34" charset="0"/>
              <a:buChar char="•"/>
            </a:pPr>
            <a:endParaRPr lang="en-US" sz="3200" dirty="0">
              <a:latin typeface="Times New Roman" panose="02020603050405020304" pitchFamily="18" charset="0"/>
              <a:cs typeface="Times New Roman" panose="02020603050405020304" pitchFamily="18" charset="0"/>
            </a:endParaRPr>
          </a:p>
          <a:p>
            <a:pPr lvl="1"/>
            <a:endParaRPr lang="en-US" sz="3200" dirty="0">
              <a:latin typeface="Times New Roman" panose="02020603050405020304" pitchFamily="18" charset="0"/>
              <a:cs typeface="Times New Roman" panose="02020603050405020304" pitchFamily="18" charset="0"/>
            </a:endParaRPr>
          </a:p>
          <a:p>
            <a:pPr lvl="1"/>
            <a:endParaRPr lang="en-US" sz="3200" dirty="0">
              <a:latin typeface="Times New Roman" panose="02020603050405020304" pitchFamily="18" charset="0"/>
              <a:cs typeface="Times New Roman" panose="02020603050405020304" pitchFamily="18" charset="0"/>
            </a:endParaRPr>
          </a:p>
          <a:p>
            <a:pPr marL="571500"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Object Detection</a:t>
            </a:r>
          </a:p>
          <a:p>
            <a:pPr marL="2139010" lvl="1"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Self-Labeled Image Dataset</a:t>
            </a:r>
          </a:p>
          <a:p>
            <a:pPr marL="2139010" lvl="1"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TensorFlow 2 Object Detection API</a:t>
            </a:r>
          </a:p>
          <a:p>
            <a:pPr marL="2139010" lvl="1"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Pre-Trained Model: Faster R-CNN with the COCO Dataset</a:t>
            </a:r>
          </a:p>
          <a:p>
            <a:pPr marL="571500" indent="-571500">
              <a:buFont typeface="Arial" panose="020B0604020202020204" pitchFamily="34" charset="0"/>
              <a:buChar char="•"/>
            </a:pPr>
            <a:endParaRPr lang="en-US" sz="3200" dirty="0">
              <a:latin typeface="Times New Roman" panose="02020603050405020304" pitchFamily="18" charset="0"/>
              <a:cs typeface="Times New Roman" panose="02020603050405020304" pitchFamily="18" charset="0"/>
            </a:endParaRPr>
          </a:p>
          <a:p>
            <a:pPr marL="571500" indent="-571500">
              <a:buFont typeface="Arial" panose="020B0604020202020204" pitchFamily="34" charset="0"/>
              <a:buChar char="•"/>
            </a:pPr>
            <a:endParaRPr lang="en-US" sz="3200" dirty="0">
              <a:latin typeface="Times New Roman" panose="02020603050405020304" pitchFamily="18" charset="0"/>
              <a:cs typeface="Times New Roman" panose="02020603050405020304" pitchFamily="18" charset="0"/>
            </a:endParaRPr>
          </a:p>
          <a:p>
            <a:pPr marL="571500" indent="-571500">
              <a:buFont typeface="Arial" panose="020B0604020202020204" pitchFamily="34" charset="0"/>
              <a:buChar char="•"/>
            </a:pPr>
            <a:endParaRPr lang="en-US" sz="3200" dirty="0">
              <a:latin typeface="Times New Roman" panose="02020603050405020304" pitchFamily="18" charset="0"/>
              <a:cs typeface="Times New Roman" panose="02020603050405020304" pitchFamily="18" charset="0"/>
            </a:endParaRPr>
          </a:p>
          <a:p>
            <a:endParaRPr lang="en-US" sz="3200" dirty="0">
              <a:latin typeface="Times New Roman" panose="02020603050405020304" pitchFamily="18" charset="0"/>
              <a:cs typeface="Times New Roman" panose="02020603050405020304" pitchFamily="18" charset="0"/>
            </a:endParaRPr>
          </a:p>
          <a:p>
            <a:endParaRPr lang="en-US" sz="3200" dirty="0">
              <a:latin typeface="Times New Roman" panose="02020603050405020304" pitchFamily="18" charset="0"/>
              <a:cs typeface="Times New Roman" panose="02020603050405020304" pitchFamily="18" charset="0"/>
            </a:endParaRPr>
          </a:p>
          <a:p>
            <a:endParaRPr lang="en-US" sz="3200" dirty="0">
              <a:latin typeface="Times New Roman" panose="02020603050405020304" pitchFamily="18" charset="0"/>
              <a:cs typeface="Times New Roman" panose="02020603050405020304" pitchFamily="18" charset="0"/>
            </a:endParaRPr>
          </a:p>
          <a:p>
            <a:pPr marL="571500"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Apply Projection</a:t>
            </a:r>
          </a:p>
          <a:p>
            <a:pPr marL="2139010" lvl="1"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Ingest projection matrix and objects</a:t>
            </a:r>
          </a:p>
          <a:p>
            <a:pPr marL="2139010" lvl="1"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Apply projection to object</a:t>
            </a:r>
          </a:p>
          <a:p>
            <a:pPr marL="2139010" lvl="1"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Plot objects in destination </a:t>
            </a:r>
          </a:p>
        </p:txBody>
      </p:sp>
      <p:sp>
        <p:nvSpPr>
          <p:cNvPr id="15" name="TextBox 14">
            <a:extLst>
              <a:ext uri="{FF2B5EF4-FFF2-40B4-BE49-F238E27FC236}">
                <a16:creationId xmlns:a16="http://schemas.microsoft.com/office/drawing/2014/main" id="{40E8FC95-9DFB-7173-2E0B-D33E5DABE52F}"/>
              </a:ext>
            </a:extLst>
          </p:cNvPr>
          <p:cNvSpPr txBox="1"/>
          <p:nvPr/>
        </p:nvSpPr>
        <p:spPr>
          <a:xfrm>
            <a:off x="553453" y="3548805"/>
            <a:ext cx="9601200" cy="7971413"/>
          </a:xfrm>
          <a:prstGeom prst="rect">
            <a:avLst/>
          </a:prstGeom>
          <a:noFill/>
        </p:spPr>
        <p:txBody>
          <a:bodyPr wrap="square" rtlCol="0">
            <a:spAutoFit/>
          </a:bodyPr>
          <a:lstStyle/>
          <a:p>
            <a:endParaRPr lang="en-US" sz="3200" dirty="0">
              <a:latin typeface="Times New Roman" panose="02020603050405020304" pitchFamily="18" charset="0"/>
              <a:cs typeface="Times New Roman" panose="02020603050405020304" pitchFamily="18" charset="0"/>
            </a:endParaRPr>
          </a:p>
          <a:p>
            <a:r>
              <a:rPr lang="en-US" sz="3200" dirty="0">
                <a:latin typeface="Times New Roman" panose="02020603050405020304" pitchFamily="18" charset="0"/>
                <a:cs typeface="Times New Roman" panose="02020603050405020304" pitchFamily="18" charset="0"/>
              </a:rPr>
              <a:t>Professional sports industries continue to increase their reliance upon analytics, one of the primary being the tracking of player movement. In football (soccer) this is even more prioritized as the game relies upon player positioning and movement on a vast playing surface. Modern techniques utilize wearable technology to accomplish this. This project argues that through the adaptation of existing computer vision techniques the same results can be achieved and democratized. Utilizing image channel thresholding, Hough Transformations, algebra, linear algebra, and a deep neural network, our results illustrate the possibilities of transforming player and ball locations from broadcast images into a 2-dimensional overhead coordinate space.</a:t>
            </a:r>
          </a:p>
          <a:p>
            <a:endParaRPr lang="en-US" sz="3200"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01227473-9FF9-8F8B-3A2E-C1608ADFDAAA}"/>
              </a:ext>
            </a:extLst>
          </p:cNvPr>
          <p:cNvSpPr txBox="1"/>
          <p:nvPr/>
        </p:nvSpPr>
        <p:spPr>
          <a:xfrm>
            <a:off x="553453" y="13277850"/>
            <a:ext cx="9601199" cy="1569660"/>
          </a:xfrm>
          <a:prstGeom prst="rect">
            <a:avLst/>
          </a:prstGeom>
          <a:noFill/>
        </p:spPr>
        <p:txBody>
          <a:bodyPr wrap="square" rtlCol="0">
            <a:spAutoFit/>
          </a:bodyPr>
          <a:lstStyle/>
          <a:p>
            <a:pPr marL="457200" indent="-4572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Previous work on football player detection and tracking have been explored using computer vision techniques recorded football games.</a:t>
            </a:r>
          </a:p>
        </p:txBody>
      </p:sp>
      <p:sp>
        <p:nvSpPr>
          <p:cNvPr id="7" name="TextBox 6">
            <a:extLst>
              <a:ext uri="{FF2B5EF4-FFF2-40B4-BE49-F238E27FC236}">
                <a16:creationId xmlns:a16="http://schemas.microsoft.com/office/drawing/2014/main" id="{BF7CC2BF-8F74-CA25-63B3-924F9BAE7678}"/>
              </a:ext>
            </a:extLst>
          </p:cNvPr>
          <p:cNvSpPr txBox="1"/>
          <p:nvPr/>
        </p:nvSpPr>
        <p:spPr>
          <a:xfrm>
            <a:off x="22274050" y="16440150"/>
            <a:ext cx="9672796" cy="1077218"/>
          </a:xfrm>
          <a:prstGeom prst="rect">
            <a:avLst/>
          </a:prstGeom>
          <a:noFill/>
        </p:spPr>
        <p:txBody>
          <a:bodyPr wrap="square" rtlCol="0">
            <a:spAutoFit/>
          </a:bodyPr>
          <a:lstStyle/>
          <a:p>
            <a:pPr marL="857250" indent="-85725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Object recognition for event tracking and statistical analysis.</a:t>
            </a:r>
          </a:p>
        </p:txBody>
      </p:sp>
      <p:pic>
        <p:nvPicPr>
          <p:cNvPr id="5" name="Picture 4">
            <a:extLst>
              <a:ext uri="{FF2B5EF4-FFF2-40B4-BE49-F238E27FC236}">
                <a16:creationId xmlns:a16="http://schemas.microsoft.com/office/drawing/2014/main" id="{E7257368-ECF7-AAE7-0155-1908B65FBAB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882700" y="6486733"/>
            <a:ext cx="5808613" cy="2143131"/>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a:extLst>
              <a:ext uri="{FF2B5EF4-FFF2-40B4-BE49-F238E27FC236}">
                <a16:creationId xmlns:a16="http://schemas.microsoft.com/office/drawing/2014/main" id="{C7819750-8E68-3005-5DAF-5E4E547E9EF2}"/>
              </a:ext>
            </a:extLst>
          </p:cNvPr>
          <p:cNvPicPr>
            <a:picLocks noChangeAspect="1"/>
          </p:cNvPicPr>
          <p:nvPr/>
        </p:nvPicPr>
        <p:blipFill>
          <a:blip r:embed="rId5"/>
          <a:stretch>
            <a:fillRect/>
          </a:stretch>
        </p:blipFill>
        <p:spPr>
          <a:xfrm>
            <a:off x="12882699" y="10865289"/>
            <a:ext cx="5808613" cy="2333640"/>
          </a:xfrm>
          <a:prstGeom prst="rect">
            <a:avLst/>
          </a:prstGeom>
        </p:spPr>
      </p:pic>
      <p:pic>
        <p:nvPicPr>
          <p:cNvPr id="29" name="Picture 2">
            <a:extLst>
              <a:ext uri="{FF2B5EF4-FFF2-40B4-BE49-F238E27FC236}">
                <a16:creationId xmlns:a16="http://schemas.microsoft.com/office/drawing/2014/main" id="{462D5EE2-5F7A-CD29-B493-4490C735127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2882700" y="15840422"/>
            <a:ext cx="5808613" cy="2621325"/>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13" descr="A picture containing shape&#10;&#10;Description automatically generated">
            <a:extLst>
              <a:ext uri="{FF2B5EF4-FFF2-40B4-BE49-F238E27FC236}">
                <a16:creationId xmlns:a16="http://schemas.microsoft.com/office/drawing/2014/main" id="{44CE575F-A85E-08A5-74DF-7978160B35DA}"/>
              </a:ext>
            </a:extLst>
          </p:cNvPr>
          <p:cNvPicPr>
            <a:picLocks noChangeAspect="1"/>
          </p:cNvPicPr>
          <p:nvPr/>
        </p:nvPicPr>
        <p:blipFill>
          <a:blip r:embed="rId7"/>
          <a:stretch>
            <a:fillRect/>
          </a:stretch>
        </p:blipFill>
        <p:spPr>
          <a:xfrm>
            <a:off x="21726198" y="3388343"/>
            <a:ext cx="5504070" cy="3133179"/>
          </a:xfrm>
          <a:prstGeom prst="rect">
            <a:avLst/>
          </a:prstGeom>
        </p:spPr>
      </p:pic>
      <p:pic>
        <p:nvPicPr>
          <p:cNvPr id="17" name="Picture 16" descr="A screenshot of a football game&#10;&#10;Description automatically generated">
            <a:extLst>
              <a:ext uri="{FF2B5EF4-FFF2-40B4-BE49-F238E27FC236}">
                <a16:creationId xmlns:a16="http://schemas.microsoft.com/office/drawing/2014/main" id="{FFFF26F9-6249-0AEC-27C8-205379F6E299}"/>
              </a:ext>
            </a:extLst>
          </p:cNvPr>
          <p:cNvPicPr>
            <a:picLocks noChangeAspect="1"/>
          </p:cNvPicPr>
          <p:nvPr/>
        </p:nvPicPr>
        <p:blipFill>
          <a:blip r:embed="rId8"/>
          <a:stretch>
            <a:fillRect/>
          </a:stretch>
        </p:blipFill>
        <p:spPr>
          <a:xfrm>
            <a:off x="27239522" y="3388344"/>
            <a:ext cx="5592395" cy="3133178"/>
          </a:xfrm>
          <a:prstGeom prst="rect">
            <a:avLst/>
          </a:prstGeom>
        </p:spPr>
      </p:pic>
      <p:pic>
        <p:nvPicPr>
          <p:cNvPr id="21" name="Picture 20" descr="Diagram&#10;&#10;Description automatically generated">
            <a:extLst>
              <a:ext uri="{FF2B5EF4-FFF2-40B4-BE49-F238E27FC236}">
                <a16:creationId xmlns:a16="http://schemas.microsoft.com/office/drawing/2014/main" id="{FAF030DB-97C4-88B6-C6D1-FDCEE9CA7C6E}"/>
              </a:ext>
            </a:extLst>
          </p:cNvPr>
          <p:cNvPicPr>
            <a:picLocks noChangeAspect="1"/>
          </p:cNvPicPr>
          <p:nvPr/>
        </p:nvPicPr>
        <p:blipFill>
          <a:blip r:embed="rId9"/>
          <a:stretch>
            <a:fillRect/>
          </a:stretch>
        </p:blipFill>
        <p:spPr>
          <a:xfrm>
            <a:off x="21680679" y="7385965"/>
            <a:ext cx="11161522" cy="7750053"/>
          </a:xfrm>
          <a:prstGeom prst="rect">
            <a:avLst/>
          </a:prstGeom>
        </p:spPr>
      </p:pic>
    </p:spTree>
    <p:extLst>
      <p:ext uri="{BB962C8B-B14F-4D97-AF65-F5344CB8AC3E}">
        <p14:creationId xmlns:p14="http://schemas.microsoft.com/office/powerpoint/2010/main" val="223006002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djacency">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明朝"/>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5229</TotalTime>
  <Words>246</Words>
  <Application>Microsoft Office PowerPoint</Application>
  <PresentationFormat>Custom</PresentationFormat>
  <Paragraphs>45</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Cambria</vt:lpstr>
      <vt:lpstr>Times New Roman</vt:lpstr>
      <vt:lpstr>Office Theme</vt:lpstr>
      <vt:lpstr>PowerPoint Presentation</vt:lpstr>
    </vt:vector>
  </TitlesOfParts>
  <Company>Indiana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David Crandall</dc:creator>
  <cp:lastModifiedBy>Bryant Cornwell</cp:lastModifiedBy>
  <cp:revision>435</cp:revision>
  <cp:lastPrinted>2012-12-17T09:31:54Z</cp:lastPrinted>
  <dcterms:created xsi:type="dcterms:W3CDTF">2012-12-17T00:59:42Z</dcterms:created>
  <dcterms:modified xsi:type="dcterms:W3CDTF">2022-05-05T02:26:13Z</dcterms:modified>
</cp:coreProperties>
</file>

<file path=docProps/thumbnail.jpeg>
</file>